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142" d="100"/>
          <a:sy n="142" d="100"/>
        </p:scale>
        <p:origin x="-148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AB812-3A6D-0F43-9E56-7ED93251AB58}" type="datetimeFigureOut">
              <a:rPr lang="en-US" smtClean="0"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3868-C614-7849-AD21-01AAA3EEE3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AB812-3A6D-0F43-9E56-7ED93251AB58}" type="datetimeFigureOut">
              <a:rPr lang="en-US" smtClean="0"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3868-C614-7849-AD21-01AAA3EEE3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AB812-3A6D-0F43-9E56-7ED93251AB58}" type="datetimeFigureOut">
              <a:rPr lang="en-US" smtClean="0"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3868-C614-7849-AD21-01AAA3EEE3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AB812-3A6D-0F43-9E56-7ED93251AB58}" type="datetimeFigureOut">
              <a:rPr lang="en-US" smtClean="0"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3868-C614-7849-AD21-01AAA3EEE3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AB812-3A6D-0F43-9E56-7ED93251AB58}" type="datetimeFigureOut">
              <a:rPr lang="en-US" smtClean="0"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3868-C614-7849-AD21-01AAA3EEE3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AB812-3A6D-0F43-9E56-7ED93251AB58}" type="datetimeFigureOut">
              <a:rPr lang="en-US" smtClean="0"/>
              <a:t>9/2/10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3868-C614-7849-AD21-01AAA3EEE3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AB812-3A6D-0F43-9E56-7ED93251AB58}" type="datetimeFigureOut">
              <a:rPr lang="en-US" smtClean="0"/>
              <a:t>9/2/10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3868-C614-7849-AD21-01AAA3EEE3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AB812-3A6D-0F43-9E56-7ED93251AB58}" type="datetimeFigureOut">
              <a:rPr lang="en-US" smtClean="0"/>
              <a:t>9/2/10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3868-C614-7849-AD21-01AAA3EEE3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AB812-3A6D-0F43-9E56-7ED93251AB58}" type="datetimeFigureOut">
              <a:rPr lang="en-US" smtClean="0"/>
              <a:t>9/2/10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3868-C614-7849-AD21-01AAA3EEE3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AB812-3A6D-0F43-9E56-7ED93251AB58}" type="datetimeFigureOut">
              <a:rPr lang="en-US" smtClean="0"/>
              <a:t>9/2/10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3868-C614-7849-AD21-01AAA3EEE3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AB812-3A6D-0F43-9E56-7ED93251AB58}" type="datetimeFigureOut">
              <a:rPr lang="en-US" smtClean="0"/>
              <a:t>9/2/10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3868-C614-7849-AD21-01AAA3EEE3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AB812-3A6D-0F43-9E56-7ED93251AB58}" type="datetimeFigureOut">
              <a:rPr lang="en-US" smtClean="0"/>
              <a:t>9/2/10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B3868-C614-7849-AD21-01AAA3EEE38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Macintosh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admin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GSD GSD</dc:creator>
  <cp:lastModifiedBy>GSD GSD</cp:lastModifiedBy>
  <cp:revision>1</cp:revision>
  <dcterms:created xsi:type="dcterms:W3CDTF">2010-09-02T13:36:49Z</dcterms:created>
  <dcterms:modified xsi:type="dcterms:W3CDTF">2010-09-02T13:45:56Z</dcterms:modified>
</cp:coreProperties>
</file>